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85" r:id="rId9"/>
    <p:sldId id="290" r:id="rId10"/>
    <p:sldId id="287" r:id="rId11"/>
    <p:sldId id="288" r:id="rId12"/>
    <p:sldId id="289" r:id="rId13"/>
    <p:sldId id="291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02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93E-DD5F-46CF-96A6-68D1056F774F}" type="datetimeFigureOut">
              <a:rPr lang="hu-HU" smtClean="0"/>
              <a:t>2019. 06. 28.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C8F-8734-43CD-8247-427C6E1B54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436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93E-DD5F-46CF-96A6-68D1056F774F}" type="datetimeFigureOut">
              <a:rPr lang="hu-HU" smtClean="0"/>
              <a:t>2019. 06. 28.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C8F-8734-43CD-8247-427C6E1B54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183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93E-DD5F-46CF-96A6-68D1056F774F}" type="datetimeFigureOut">
              <a:rPr lang="hu-HU" smtClean="0"/>
              <a:t>2019. 06. 28.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C8F-8734-43CD-8247-427C6E1B54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860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93E-DD5F-46CF-96A6-68D1056F774F}" type="datetimeFigureOut">
              <a:rPr lang="hu-HU" smtClean="0"/>
              <a:t>2019. 06. 28.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C8F-8734-43CD-8247-427C6E1B54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141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93E-DD5F-46CF-96A6-68D1056F774F}" type="datetimeFigureOut">
              <a:rPr lang="hu-HU" smtClean="0"/>
              <a:t>2019. 06. 28.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C8F-8734-43CD-8247-427C6E1B54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274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93E-DD5F-46CF-96A6-68D1056F774F}" type="datetimeFigureOut">
              <a:rPr lang="hu-HU" smtClean="0"/>
              <a:t>2019. 06. 28.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C8F-8734-43CD-8247-427C6E1B54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002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93E-DD5F-46CF-96A6-68D1056F774F}" type="datetimeFigureOut">
              <a:rPr lang="hu-HU" smtClean="0"/>
              <a:t>2019. 06. 28.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C8F-8734-43CD-8247-427C6E1B54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775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93E-DD5F-46CF-96A6-68D1056F774F}" type="datetimeFigureOut">
              <a:rPr lang="hu-HU" smtClean="0"/>
              <a:t>2019. 06. 28.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C8F-8734-43CD-8247-427C6E1B54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047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93E-DD5F-46CF-96A6-68D1056F774F}" type="datetimeFigureOut">
              <a:rPr lang="hu-HU" smtClean="0"/>
              <a:t>2019. 06. 28.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C8F-8734-43CD-8247-427C6E1B54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033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93E-DD5F-46CF-96A6-68D1056F774F}" type="datetimeFigureOut">
              <a:rPr lang="hu-HU" smtClean="0"/>
              <a:t>2019. 06. 28.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C8F-8734-43CD-8247-427C6E1B54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56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93E-DD5F-46CF-96A6-68D1056F774F}" type="datetimeFigureOut">
              <a:rPr lang="hu-HU" smtClean="0"/>
              <a:t>2019. 06. 28.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C8F-8734-43CD-8247-427C6E1B54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014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0D93E-DD5F-46CF-96A6-68D1056F774F}" type="datetimeFigureOut">
              <a:rPr lang="hu-HU" smtClean="0"/>
              <a:t>2019. 06. 28.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1FC8F-8734-43CD-8247-427C6E1B54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89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Könnycsepp 4"/>
          <p:cNvSpPr/>
          <p:nvPr/>
        </p:nvSpPr>
        <p:spPr>
          <a:xfrm>
            <a:off x="4149969" y="1539630"/>
            <a:ext cx="3641969" cy="3509108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latin typeface="+mn-lt"/>
              </a:rPr>
              <a:t>Rejtvény</a:t>
            </a:r>
            <a:endParaRPr lang="hu-HU" b="1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/>
              <a:t>1. osztály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8302113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743919" y="1216624"/>
            <a:ext cx="10569844" cy="4703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472877"/>
              </p:ext>
            </p:extLst>
          </p:nvPr>
        </p:nvGraphicFramePr>
        <p:xfrm>
          <a:off x="1109415" y="1515665"/>
          <a:ext cx="9858836" cy="411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372">
                  <a:extLst>
                    <a:ext uri="{9D8B030D-6E8A-4147-A177-3AD203B41FA5}">
                      <a16:colId xmlns="" xmlns:a16="http://schemas.microsoft.com/office/drawing/2014/main" val="1279856986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3470990936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660189908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2465414352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2593379728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658433459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934825059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2237539534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3372216689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601580166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3716503882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3248853750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71747470"/>
                    </a:ext>
                  </a:extLst>
                </a:gridCol>
              </a:tblGrid>
              <a:tr h="82214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1.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ú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0735469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2.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t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solidFill>
                            <a:srgbClr val="FF0000"/>
                          </a:solidFill>
                        </a:rPr>
                        <a:t>á</a:t>
                      </a:r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b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l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a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97663934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3.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l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a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p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o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p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53672256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r>
                        <a:rPr lang="hu-HU" dirty="0" smtClean="0"/>
                        <a:t>4.</a:t>
                      </a:r>
                      <a:endParaRPr lang="hu-H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s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z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á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m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í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t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ó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g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solidFill>
                            <a:srgbClr val="FF0000"/>
                          </a:solidFill>
                        </a:rPr>
                        <a:t>é</a:t>
                      </a:r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p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2840769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5.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801888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4784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5</a:t>
            </a:r>
            <a:r>
              <a:rPr lang="hu-HU" dirty="0" smtClean="0">
                <a:latin typeface="+mn-lt"/>
              </a:rPr>
              <a:t>. vízszintes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t"/>
            <a:endParaRPr lang="hu-HU" dirty="0"/>
          </a:p>
          <a:p>
            <a:pPr marL="0" indent="0">
              <a:buNone/>
            </a:pPr>
            <a:r>
              <a:rPr lang="hu-HU" sz="7200" b="1" dirty="0" smtClean="0"/>
              <a:t>Gyors felfogású, eszes személy, aki könnyen felfog és megért, könnyen tanul.</a:t>
            </a:r>
            <a:endParaRPr lang="hu-HU" sz="7200" b="1" dirty="0"/>
          </a:p>
        </p:txBody>
      </p:sp>
    </p:spTree>
    <p:extLst>
      <p:ext uri="{BB962C8B-B14F-4D97-AF65-F5344CB8AC3E}">
        <p14:creationId xmlns:p14="http://schemas.microsoft.com/office/powerpoint/2010/main" val="10219868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743919" y="1216624"/>
            <a:ext cx="10569844" cy="4703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6208" y="155902"/>
            <a:ext cx="10515600" cy="1325563"/>
          </a:xfrm>
        </p:spPr>
        <p:txBody>
          <a:bodyPr/>
          <a:lstStyle/>
          <a:p>
            <a:r>
              <a:rPr lang="hu-HU" b="1" dirty="0" smtClean="0">
                <a:latin typeface="+mn-lt"/>
              </a:rPr>
              <a:t>Megfejtés</a:t>
            </a:r>
            <a:endParaRPr lang="hu-HU" b="1" dirty="0">
              <a:latin typeface="+mn-lt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494450"/>
              </p:ext>
            </p:extLst>
          </p:nvPr>
        </p:nvGraphicFramePr>
        <p:xfrm>
          <a:off x="1099771" y="1507914"/>
          <a:ext cx="9858836" cy="411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372">
                  <a:extLst>
                    <a:ext uri="{9D8B030D-6E8A-4147-A177-3AD203B41FA5}">
                      <a16:colId xmlns="" xmlns:a16="http://schemas.microsoft.com/office/drawing/2014/main" val="3784055633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865911301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2630850700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3739692175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300630197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626503655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3081496447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2841683918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2446515794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693084378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4288718337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3966707358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999943458"/>
                    </a:ext>
                  </a:extLst>
                </a:gridCol>
              </a:tblGrid>
              <a:tr h="82214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1.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ú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9731107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2.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t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solidFill>
                            <a:srgbClr val="FF0000"/>
                          </a:solidFill>
                        </a:rPr>
                        <a:t>á</a:t>
                      </a:r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b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l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a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9429254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3.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l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a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p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o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p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4086105419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r>
                        <a:rPr lang="hu-HU" dirty="0" smtClean="0"/>
                        <a:t>4.</a:t>
                      </a:r>
                      <a:endParaRPr lang="hu-H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s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z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á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m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í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t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ó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g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solidFill>
                            <a:srgbClr val="FF0000"/>
                          </a:solidFill>
                        </a:rPr>
                        <a:t>é</a:t>
                      </a:r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p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8240554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5.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o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o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s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892341830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567713"/>
              </p:ext>
            </p:extLst>
          </p:nvPr>
        </p:nvGraphicFramePr>
        <p:xfrm>
          <a:off x="7950515" y="1525605"/>
          <a:ext cx="740229" cy="4093029"/>
        </p:xfrm>
        <a:graphic>
          <a:graphicData uri="http://schemas.openxmlformats.org/drawingml/2006/table">
            <a:tbl>
              <a:tblPr/>
              <a:tblGrid>
                <a:gridCol w="740229">
                  <a:extLst>
                    <a:ext uri="{9D8B030D-6E8A-4147-A177-3AD203B41FA5}">
                      <a16:colId xmlns="" xmlns:a16="http://schemas.microsoft.com/office/drawing/2014/main" val="163930410"/>
                    </a:ext>
                  </a:extLst>
                </a:gridCol>
              </a:tblGrid>
              <a:tr h="409302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08058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6184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31" y="793577"/>
            <a:ext cx="5633385" cy="563338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955">
            <a:off x="-706569" y="772981"/>
            <a:ext cx="6019108" cy="6019108"/>
          </a:xfrm>
          <a:prstGeom prst="rect">
            <a:avLst/>
          </a:prstGeom>
        </p:spPr>
      </p:pic>
      <p:sp>
        <p:nvSpPr>
          <p:cNvPr id="8" name="Téglalapbuborék 5"/>
          <p:cNvSpPr/>
          <p:nvPr/>
        </p:nvSpPr>
        <p:spPr>
          <a:xfrm>
            <a:off x="7148308" y="1302490"/>
            <a:ext cx="3274424" cy="2394992"/>
          </a:xfrm>
          <a:prstGeom prst="wedgeRectCallout">
            <a:avLst>
              <a:gd name="adj1" fmla="val -70998"/>
              <a:gd name="adj2" fmla="val 22354"/>
            </a:avLst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Köszönjük a segítséget!</a:t>
            </a:r>
          </a:p>
          <a:p>
            <a:pPr algn="ctr"/>
            <a:r>
              <a:rPr lang="hu-HU" sz="2400" b="1" dirty="0" smtClean="0"/>
              <a:t>Kezdődhet a játék!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80266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17416" y="195385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88" y="793577"/>
            <a:ext cx="5633385" cy="563338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955">
            <a:off x="3888588" y="772981"/>
            <a:ext cx="6019108" cy="6019108"/>
          </a:xfrm>
          <a:prstGeom prst="rect">
            <a:avLst/>
          </a:prstGeom>
        </p:spPr>
      </p:pic>
      <p:sp>
        <p:nvSpPr>
          <p:cNvPr id="11" name="Téglalapbuborék 5"/>
          <p:cNvSpPr/>
          <p:nvPr/>
        </p:nvSpPr>
        <p:spPr>
          <a:xfrm>
            <a:off x="1290064" y="1302490"/>
            <a:ext cx="3274424" cy="2394992"/>
          </a:xfrm>
          <a:prstGeom prst="wedgeRectCallout">
            <a:avLst>
              <a:gd name="adj1" fmla="val 73363"/>
              <a:gd name="adj2" fmla="val 19766"/>
            </a:avLst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Szia! </a:t>
            </a:r>
          </a:p>
          <a:p>
            <a:pPr algn="ctr"/>
            <a:r>
              <a:rPr lang="hu-HU" sz="2400" b="1" dirty="0" smtClean="0"/>
              <a:t>Segíts nekünk a következő rejtvény megfejtésében!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8571237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1. vízszintes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7200" b="1" dirty="0" smtClean="0"/>
              <a:t>Nem régi, hanem _ _</a:t>
            </a:r>
            <a:endParaRPr lang="hu-HU" sz="7200" b="1" dirty="0"/>
          </a:p>
        </p:txBody>
      </p:sp>
    </p:spTree>
    <p:extLst>
      <p:ext uri="{BB962C8B-B14F-4D97-AF65-F5344CB8AC3E}">
        <p14:creationId xmlns:p14="http://schemas.microsoft.com/office/powerpoint/2010/main" val="5830255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743919" y="1216624"/>
            <a:ext cx="10569844" cy="4703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014544"/>
              </p:ext>
            </p:extLst>
          </p:nvPr>
        </p:nvGraphicFramePr>
        <p:xfrm>
          <a:off x="969933" y="1399430"/>
          <a:ext cx="9858836" cy="411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372">
                  <a:extLst>
                    <a:ext uri="{9D8B030D-6E8A-4147-A177-3AD203B41FA5}">
                      <a16:colId xmlns="" xmlns:a16="http://schemas.microsoft.com/office/drawing/2014/main" val="730017339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694812885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381924998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2409805505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3928233732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71718322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592994609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2746789379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948135950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278275666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2598038263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3077439776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273448314"/>
                    </a:ext>
                  </a:extLst>
                </a:gridCol>
              </a:tblGrid>
              <a:tr h="82214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1.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ú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6605908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2.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2304206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3.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072339560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r>
                        <a:rPr lang="hu-HU" dirty="0" smtClean="0"/>
                        <a:t>4.</a:t>
                      </a:r>
                      <a:endParaRPr lang="hu-H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6534381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5.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10521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6914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2. vízszintes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7200" b="1" dirty="0" smtClean="0"/>
              <a:t>A tanítód krétával ír rá.</a:t>
            </a:r>
            <a:endParaRPr lang="hu-HU" sz="7200" b="1" dirty="0"/>
          </a:p>
        </p:txBody>
      </p:sp>
    </p:spTree>
    <p:extLst>
      <p:ext uri="{BB962C8B-B14F-4D97-AF65-F5344CB8AC3E}">
        <p14:creationId xmlns:p14="http://schemas.microsoft.com/office/powerpoint/2010/main" val="11031783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743919" y="1216624"/>
            <a:ext cx="10569844" cy="4703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723494"/>
              </p:ext>
            </p:extLst>
          </p:nvPr>
        </p:nvGraphicFramePr>
        <p:xfrm>
          <a:off x="1062921" y="1538912"/>
          <a:ext cx="9858836" cy="411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372">
                  <a:extLst>
                    <a:ext uri="{9D8B030D-6E8A-4147-A177-3AD203B41FA5}">
                      <a16:colId xmlns="" xmlns:a16="http://schemas.microsoft.com/office/drawing/2014/main" val="1279856986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3470990936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660189908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2465414352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2593379728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658433459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934825059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2237539534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3372216689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601580166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3716503882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3248853750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71747470"/>
                    </a:ext>
                  </a:extLst>
                </a:gridCol>
              </a:tblGrid>
              <a:tr h="82214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1.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ú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0735469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2.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t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solidFill>
                            <a:srgbClr val="FF0000"/>
                          </a:solidFill>
                        </a:rPr>
                        <a:t>á</a:t>
                      </a:r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b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l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a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97663934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3.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53672256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r>
                        <a:rPr lang="hu-HU" dirty="0" smtClean="0"/>
                        <a:t>4.</a:t>
                      </a:r>
                      <a:endParaRPr lang="hu-H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2840769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5.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801888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2991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3. vízszintes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7200" b="1" dirty="0" smtClean="0"/>
              <a:t>„Ölbe való”, „ölbe vehető”, hordozható személyi számítógép</a:t>
            </a:r>
            <a:endParaRPr lang="hu-HU" sz="7200" b="1" dirty="0"/>
          </a:p>
        </p:txBody>
      </p:sp>
    </p:spTree>
    <p:extLst>
      <p:ext uri="{BB962C8B-B14F-4D97-AF65-F5344CB8AC3E}">
        <p14:creationId xmlns:p14="http://schemas.microsoft.com/office/powerpoint/2010/main" val="41456248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743919" y="1216624"/>
            <a:ext cx="10569844" cy="4703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348505"/>
              </p:ext>
            </p:extLst>
          </p:nvPr>
        </p:nvGraphicFramePr>
        <p:xfrm>
          <a:off x="1109415" y="1515665"/>
          <a:ext cx="9858836" cy="411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372">
                  <a:extLst>
                    <a:ext uri="{9D8B030D-6E8A-4147-A177-3AD203B41FA5}">
                      <a16:colId xmlns="" xmlns:a16="http://schemas.microsoft.com/office/drawing/2014/main" val="730017339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694812885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381924998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2409805505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3928233732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71718322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592994609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2746789379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948135950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278275666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2598038263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3077439776"/>
                    </a:ext>
                  </a:extLst>
                </a:gridCol>
                <a:gridCol w="758372">
                  <a:extLst>
                    <a:ext uri="{9D8B030D-6E8A-4147-A177-3AD203B41FA5}">
                      <a16:colId xmlns="" xmlns:a16="http://schemas.microsoft.com/office/drawing/2014/main" val="1273448314"/>
                    </a:ext>
                  </a:extLst>
                </a:gridCol>
              </a:tblGrid>
              <a:tr h="82214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1.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ú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6605908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2.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t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solidFill>
                            <a:srgbClr val="FF0000"/>
                          </a:solidFill>
                        </a:rPr>
                        <a:t>á</a:t>
                      </a:r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b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l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a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2304206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3.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l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a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p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o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/>
                        <a:t>p</a:t>
                      </a:r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072339560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r>
                        <a:rPr lang="hu-HU" dirty="0" smtClean="0"/>
                        <a:t>4.</a:t>
                      </a:r>
                      <a:endParaRPr lang="hu-H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6534381"/>
                  </a:ext>
                </a:extLst>
              </a:tr>
              <a:tr h="82214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5.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10521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7341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4. vízszintes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7200" b="1" dirty="0" smtClean="0"/>
              <a:t>Ez az eszköz képes előre elkészített program végre hajtására.</a:t>
            </a:r>
            <a:endParaRPr lang="hu-HU" sz="7200" b="1" dirty="0"/>
          </a:p>
        </p:txBody>
      </p:sp>
    </p:spTree>
    <p:extLst>
      <p:ext uri="{BB962C8B-B14F-4D97-AF65-F5344CB8AC3E}">
        <p14:creationId xmlns:p14="http://schemas.microsoft.com/office/powerpoint/2010/main" val="16110138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207</Words>
  <Application>Microsoft Office PowerPoint</Application>
  <PresentationFormat>Egyéni</PresentationFormat>
  <Paragraphs>115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Rejtvény</vt:lpstr>
      <vt:lpstr>PowerPoint bemutató</vt:lpstr>
      <vt:lpstr>1. vízszintes</vt:lpstr>
      <vt:lpstr>PowerPoint bemutató</vt:lpstr>
      <vt:lpstr>2. vízszintes</vt:lpstr>
      <vt:lpstr>PowerPoint bemutató</vt:lpstr>
      <vt:lpstr>3. vízszintes</vt:lpstr>
      <vt:lpstr>PowerPoint bemutató</vt:lpstr>
      <vt:lpstr>4. vízszintes</vt:lpstr>
      <vt:lpstr>PowerPoint bemutató</vt:lpstr>
      <vt:lpstr>5. vízszintes</vt:lpstr>
      <vt:lpstr>Megfejtés</vt:lpstr>
      <vt:lpstr>PowerPoint bemutató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Rejtvény</dc:title>
  <dc:creator>Kovács Zsuzsa</dc:creator>
  <cp:lastModifiedBy>Barkovics Veronika</cp:lastModifiedBy>
  <cp:revision>15</cp:revision>
  <dcterms:created xsi:type="dcterms:W3CDTF">2019-06-02T15:06:27Z</dcterms:created>
  <dcterms:modified xsi:type="dcterms:W3CDTF">2019-06-28T07:19:40Z</dcterms:modified>
</cp:coreProperties>
</file>